
<file path=[Content_Types].xml><?xml version="1.0" encoding="utf-8"?>
<Types xmlns="http://schemas.openxmlformats.org/package/2006/content-types"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74" r:id="rId2"/>
  </p:sldMasterIdLst>
  <p:sldIdLst>
    <p:sldId id="324" r:id="rId3"/>
    <p:sldId id="261" r:id="rId4"/>
    <p:sldId id="268" r:id="rId5"/>
    <p:sldId id="328" r:id="rId6"/>
    <p:sldId id="276" r:id="rId7"/>
    <p:sldId id="329" r:id="rId8"/>
    <p:sldId id="326" r:id="rId9"/>
    <p:sldId id="330" r:id="rId10"/>
    <p:sldId id="331" r:id="rId11"/>
    <p:sldId id="332" r:id="rId12"/>
    <p:sldId id="333" r:id="rId13"/>
    <p:sldId id="334" r:id="rId14"/>
    <p:sldId id="335" r:id="rId15"/>
    <p:sldId id="336" r:id="rId16"/>
    <p:sldId id="337" r:id="rId17"/>
    <p:sldId id="327" r:id="rId18"/>
    <p:sldId id="338" r:id="rId19"/>
    <p:sldId id="32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57" userDrawn="1">
          <p15:clr>
            <a:srgbClr val="A4A3A4"/>
          </p15:clr>
        </p15:guide>
        <p15:guide id="4" orient="horz" pos="264" userDrawn="1">
          <p15:clr>
            <a:srgbClr val="A4A3A4"/>
          </p15:clr>
        </p15:guide>
        <p15:guide id="5" pos="7401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F88"/>
    <a:srgbClr val="4CD2B1"/>
    <a:srgbClr val="00BCD4"/>
    <a:srgbClr val="429AE2"/>
    <a:srgbClr val="E8ECEB"/>
    <a:srgbClr val="99A6AF"/>
    <a:srgbClr val="393D50"/>
    <a:srgbClr val="2C2E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712" autoAdjust="0"/>
  </p:normalViewPr>
  <p:slideViewPr>
    <p:cSldViewPr snapToGrid="0" showGuides="1">
      <p:cViewPr varScale="1">
        <p:scale>
          <a:sx n="81" d="100"/>
          <a:sy n="81" d="100"/>
        </p:scale>
        <p:origin x="706" y="62"/>
      </p:cViewPr>
      <p:guideLst>
        <p:guide orient="horz" pos="2160"/>
        <p:guide pos="3840"/>
        <p:guide pos="257"/>
        <p:guide orient="horz" pos="264"/>
        <p:guide pos="7401"/>
        <p:guide orient="horz" pos="405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1462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fif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</p:spTree>
    <p:extLst>
      <p:ext uri="{BB962C8B-B14F-4D97-AF65-F5344CB8AC3E}">
        <p14:creationId xmlns:p14="http://schemas.microsoft.com/office/powerpoint/2010/main" val="2397092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55DC7EA-252D-4C0C-8609-F87D5011CE6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758568" y="0"/>
            <a:ext cx="7433432" cy="2235688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DFC2EAE-8775-4EFF-898C-F4704F880F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758568" y="2311154"/>
            <a:ext cx="7433432" cy="2235688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67FB691-4D39-478E-9592-3CFE0DB6730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758568" y="4622312"/>
            <a:ext cx="7433432" cy="2235688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829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2CF2AA-34FA-48D9-B650-0ACDEF310C2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99780" y="1429385"/>
            <a:ext cx="3386213" cy="4555416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93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973AD76-2E22-4012-A273-380BB46F601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26534" y="1481984"/>
            <a:ext cx="5198056" cy="2391260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7093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91EF937-72C9-44FA-A7AE-223ECBF143B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715313" y="1808076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A72FB2A-3C02-4858-A97B-3518908BB9B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766242" y="1808076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F50742-E545-448D-A10E-4A68071AA3A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816183" y="1808076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A3C95E8-2A05-40AD-AF3B-DC379BF7C4C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694309" y="3835714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F878B9B-BFA5-41D3-9E22-6A155A30DAD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744250" y="3835714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91CC54A-4AA9-4D68-A25D-73B26405A91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795179" y="3835714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BF17874-32C9-488E-95CE-0BB24BDEFC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45120" y="3835714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74AAA50-23AD-45C3-8A80-A2CCB436FD1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665372" y="1808076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1271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627182C-9D0B-410F-9F3E-FFA7FF28989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02129" y="1647460"/>
            <a:ext cx="1646097" cy="1646097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976A97D-1E85-4BF0-AD27-FE9D67E3207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1333" y="1647460"/>
            <a:ext cx="1646097" cy="1646097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E93035D-1588-48A2-A9FA-8C22F3795C1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02129" y="3971365"/>
            <a:ext cx="1646097" cy="1646097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5FE19FC-015A-4AA2-BCC7-DE6DB5B80E5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11333" y="3971365"/>
            <a:ext cx="1646097" cy="1646097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3309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4">
            <a:extLst>
              <a:ext uri="{FF2B5EF4-FFF2-40B4-BE49-F238E27FC236}">
                <a16:creationId xmlns:a16="http://schemas.microsoft.com/office/drawing/2014/main" id="{7BAE8305-3CA0-4E72-A2B0-D5C6A34C8B3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47803" y="2007546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4">
            <a:extLst>
              <a:ext uri="{FF2B5EF4-FFF2-40B4-BE49-F238E27FC236}">
                <a16:creationId xmlns:a16="http://schemas.microsoft.com/office/drawing/2014/main" id="{87F37F1C-086D-454A-8E7E-BEEB515B358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31354" y="2007546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Picture Placeholder 24">
            <a:extLst>
              <a:ext uri="{FF2B5EF4-FFF2-40B4-BE49-F238E27FC236}">
                <a16:creationId xmlns:a16="http://schemas.microsoft.com/office/drawing/2014/main" id="{69A69662-5465-44DE-A6B8-AC82141E089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547803" y="-535841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5" name="Picture Placeholder 24">
            <a:extLst>
              <a:ext uri="{FF2B5EF4-FFF2-40B4-BE49-F238E27FC236}">
                <a16:creationId xmlns:a16="http://schemas.microsoft.com/office/drawing/2014/main" id="{6B8942C5-5A95-472B-9D9D-22AD12D70A5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1354" y="-535841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24">
            <a:extLst>
              <a:ext uri="{FF2B5EF4-FFF2-40B4-BE49-F238E27FC236}">
                <a16:creationId xmlns:a16="http://schemas.microsoft.com/office/drawing/2014/main" id="{4D60BC0E-012B-4569-A765-BAD6FC32A0E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7803" y="4562075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24">
            <a:extLst>
              <a:ext uri="{FF2B5EF4-FFF2-40B4-BE49-F238E27FC236}">
                <a16:creationId xmlns:a16="http://schemas.microsoft.com/office/drawing/2014/main" id="{D489F4EE-77DA-4EAC-A0B4-BB5F9F582D9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431354" y="4562075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1333337-6732-49A9-9D10-7303F9216E44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94258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C47CAD1-6C0B-425F-A749-1EDB85ACE19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547803" y="-535841"/>
            <a:ext cx="5572749" cy="7923916"/>
          </a:xfrm>
          <a:custGeom>
            <a:avLst/>
            <a:gdLst>
              <a:gd name="connsiteX0" fmla="*/ 5572749 w 5572749"/>
              <a:gd name="connsiteY0" fmla="*/ 5097916 h 7923916"/>
              <a:gd name="connsiteX1" fmla="*/ 5572749 w 5572749"/>
              <a:gd name="connsiteY1" fmla="*/ 7467391 h 7923916"/>
              <a:gd name="connsiteX2" fmla="*/ 2883551 w 5572749"/>
              <a:gd name="connsiteY2" fmla="*/ 7923916 h 7923916"/>
              <a:gd name="connsiteX3" fmla="*/ 2883551 w 5572749"/>
              <a:gd name="connsiteY3" fmla="*/ 5554442 h 7923916"/>
              <a:gd name="connsiteX4" fmla="*/ 2689198 w 5572749"/>
              <a:gd name="connsiteY4" fmla="*/ 5097916 h 7923916"/>
              <a:gd name="connsiteX5" fmla="*/ 2689198 w 5572749"/>
              <a:gd name="connsiteY5" fmla="*/ 7467391 h 7923916"/>
              <a:gd name="connsiteX6" fmla="*/ 0 w 5572749"/>
              <a:gd name="connsiteY6" fmla="*/ 7923916 h 7923916"/>
              <a:gd name="connsiteX7" fmla="*/ 0 w 5572749"/>
              <a:gd name="connsiteY7" fmla="*/ 5554442 h 7923916"/>
              <a:gd name="connsiteX8" fmla="*/ 2689198 w 5572749"/>
              <a:gd name="connsiteY8" fmla="*/ 2543388 h 7923916"/>
              <a:gd name="connsiteX9" fmla="*/ 2689198 w 5572749"/>
              <a:gd name="connsiteY9" fmla="*/ 4912862 h 7923916"/>
              <a:gd name="connsiteX10" fmla="*/ 0 w 5572749"/>
              <a:gd name="connsiteY10" fmla="*/ 5369387 h 7923916"/>
              <a:gd name="connsiteX11" fmla="*/ 0 w 5572749"/>
              <a:gd name="connsiteY11" fmla="*/ 2999913 h 7923916"/>
              <a:gd name="connsiteX12" fmla="*/ 5572749 w 5572749"/>
              <a:gd name="connsiteY12" fmla="*/ 2543387 h 7923916"/>
              <a:gd name="connsiteX13" fmla="*/ 5572749 w 5572749"/>
              <a:gd name="connsiteY13" fmla="*/ 4912862 h 7923916"/>
              <a:gd name="connsiteX14" fmla="*/ 2883551 w 5572749"/>
              <a:gd name="connsiteY14" fmla="*/ 5369387 h 7923916"/>
              <a:gd name="connsiteX15" fmla="*/ 2883551 w 5572749"/>
              <a:gd name="connsiteY15" fmla="*/ 2999913 h 7923916"/>
              <a:gd name="connsiteX16" fmla="*/ 2689198 w 5572749"/>
              <a:gd name="connsiteY16" fmla="*/ 1 h 7923916"/>
              <a:gd name="connsiteX17" fmla="*/ 2689198 w 5572749"/>
              <a:gd name="connsiteY17" fmla="*/ 2369475 h 7923916"/>
              <a:gd name="connsiteX18" fmla="*/ 0 w 5572749"/>
              <a:gd name="connsiteY18" fmla="*/ 2826000 h 7923916"/>
              <a:gd name="connsiteX19" fmla="*/ 0 w 5572749"/>
              <a:gd name="connsiteY19" fmla="*/ 456526 h 7923916"/>
              <a:gd name="connsiteX20" fmla="*/ 5572749 w 5572749"/>
              <a:gd name="connsiteY20" fmla="*/ 0 h 7923916"/>
              <a:gd name="connsiteX21" fmla="*/ 5572749 w 5572749"/>
              <a:gd name="connsiteY21" fmla="*/ 2369475 h 7923916"/>
              <a:gd name="connsiteX22" fmla="*/ 2883551 w 5572749"/>
              <a:gd name="connsiteY22" fmla="*/ 2826000 h 7923916"/>
              <a:gd name="connsiteX23" fmla="*/ 2883551 w 5572749"/>
              <a:gd name="connsiteY23" fmla="*/ 456526 h 7923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572749" h="7923916">
                <a:moveTo>
                  <a:pt x="5572749" y="5097916"/>
                </a:moveTo>
                <a:lnTo>
                  <a:pt x="5572749" y="7467391"/>
                </a:lnTo>
                <a:lnTo>
                  <a:pt x="2883551" y="7923916"/>
                </a:lnTo>
                <a:lnTo>
                  <a:pt x="2883551" y="5554442"/>
                </a:lnTo>
                <a:close/>
                <a:moveTo>
                  <a:pt x="2689198" y="5097916"/>
                </a:moveTo>
                <a:lnTo>
                  <a:pt x="2689198" y="7467391"/>
                </a:lnTo>
                <a:lnTo>
                  <a:pt x="0" y="7923916"/>
                </a:lnTo>
                <a:lnTo>
                  <a:pt x="0" y="5554442"/>
                </a:lnTo>
                <a:close/>
                <a:moveTo>
                  <a:pt x="2689198" y="2543388"/>
                </a:moveTo>
                <a:lnTo>
                  <a:pt x="2689198" y="4912862"/>
                </a:lnTo>
                <a:lnTo>
                  <a:pt x="0" y="5369387"/>
                </a:lnTo>
                <a:lnTo>
                  <a:pt x="0" y="2999913"/>
                </a:lnTo>
                <a:close/>
                <a:moveTo>
                  <a:pt x="5572749" y="2543387"/>
                </a:moveTo>
                <a:lnTo>
                  <a:pt x="5572749" y="4912862"/>
                </a:lnTo>
                <a:lnTo>
                  <a:pt x="2883551" y="5369387"/>
                </a:lnTo>
                <a:lnTo>
                  <a:pt x="2883551" y="2999913"/>
                </a:lnTo>
                <a:close/>
                <a:moveTo>
                  <a:pt x="2689198" y="1"/>
                </a:moveTo>
                <a:lnTo>
                  <a:pt x="2689198" y="2369475"/>
                </a:lnTo>
                <a:lnTo>
                  <a:pt x="0" y="2826000"/>
                </a:lnTo>
                <a:lnTo>
                  <a:pt x="0" y="456526"/>
                </a:lnTo>
                <a:close/>
                <a:moveTo>
                  <a:pt x="5572749" y="0"/>
                </a:moveTo>
                <a:lnTo>
                  <a:pt x="5572749" y="2369475"/>
                </a:lnTo>
                <a:lnTo>
                  <a:pt x="2883551" y="2826000"/>
                </a:lnTo>
                <a:lnTo>
                  <a:pt x="2883551" y="45652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D12857A-FA01-4F15-BFC4-268862B00096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6639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B5F53574-1B21-4488-86E6-CA7AA06E7BA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107" y="1428720"/>
            <a:ext cx="4445498" cy="4458754"/>
          </a:xfrm>
          <a:custGeom>
            <a:avLst/>
            <a:gdLst>
              <a:gd name="connsiteX0" fmla="*/ 0 w 4445498"/>
              <a:gd name="connsiteY0" fmla="*/ 2694085 h 4458754"/>
              <a:gd name="connsiteX1" fmla="*/ 2348671 w 4445498"/>
              <a:gd name="connsiteY1" fmla="*/ 2694085 h 4458754"/>
              <a:gd name="connsiteX2" fmla="*/ 2348671 w 4445498"/>
              <a:gd name="connsiteY2" fmla="*/ 4458754 h 4458754"/>
              <a:gd name="connsiteX3" fmla="*/ 0 w 4445498"/>
              <a:gd name="connsiteY3" fmla="*/ 4458754 h 4458754"/>
              <a:gd name="connsiteX4" fmla="*/ 2683996 w 4445498"/>
              <a:gd name="connsiteY4" fmla="*/ 2106919 h 4458754"/>
              <a:gd name="connsiteX5" fmla="*/ 3858332 w 4445498"/>
              <a:gd name="connsiteY5" fmla="*/ 2106919 h 4458754"/>
              <a:gd name="connsiteX6" fmla="*/ 3858332 w 4445498"/>
              <a:gd name="connsiteY6" fmla="*/ 3281255 h 4458754"/>
              <a:gd name="connsiteX7" fmla="*/ 2683996 w 4445498"/>
              <a:gd name="connsiteY7" fmla="*/ 3281255 h 4458754"/>
              <a:gd name="connsiteX8" fmla="*/ 2683996 w 4445498"/>
              <a:gd name="connsiteY8" fmla="*/ 1 h 4458754"/>
              <a:gd name="connsiteX9" fmla="*/ 4445498 w 4445498"/>
              <a:gd name="connsiteY9" fmla="*/ 1 h 4458754"/>
              <a:gd name="connsiteX10" fmla="*/ 4445498 w 4445498"/>
              <a:gd name="connsiteY10" fmla="*/ 1761503 h 4458754"/>
              <a:gd name="connsiteX11" fmla="*/ 2683996 w 4445498"/>
              <a:gd name="connsiteY11" fmla="*/ 1761503 h 4458754"/>
              <a:gd name="connsiteX12" fmla="*/ 587171 w 4445498"/>
              <a:gd name="connsiteY12" fmla="*/ 0 h 4458754"/>
              <a:gd name="connsiteX13" fmla="*/ 2348673 w 4445498"/>
              <a:gd name="connsiteY13" fmla="*/ 0 h 4458754"/>
              <a:gd name="connsiteX14" fmla="*/ 2348673 w 4445498"/>
              <a:gd name="connsiteY14" fmla="*/ 2348669 h 4458754"/>
              <a:gd name="connsiteX15" fmla="*/ 587171 w 4445498"/>
              <a:gd name="connsiteY15" fmla="*/ 2348669 h 4458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5498" h="4458754">
                <a:moveTo>
                  <a:pt x="0" y="2694085"/>
                </a:moveTo>
                <a:lnTo>
                  <a:pt x="2348671" y="2694085"/>
                </a:lnTo>
                <a:lnTo>
                  <a:pt x="2348671" y="4458754"/>
                </a:lnTo>
                <a:lnTo>
                  <a:pt x="0" y="4458754"/>
                </a:lnTo>
                <a:close/>
                <a:moveTo>
                  <a:pt x="2683996" y="2106919"/>
                </a:moveTo>
                <a:lnTo>
                  <a:pt x="3858332" y="2106919"/>
                </a:lnTo>
                <a:lnTo>
                  <a:pt x="3858332" y="3281255"/>
                </a:lnTo>
                <a:lnTo>
                  <a:pt x="2683996" y="3281255"/>
                </a:lnTo>
                <a:close/>
                <a:moveTo>
                  <a:pt x="2683996" y="1"/>
                </a:moveTo>
                <a:lnTo>
                  <a:pt x="4445498" y="1"/>
                </a:lnTo>
                <a:lnTo>
                  <a:pt x="4445498" y="1761503"/>
                </a:lnTo>
                <a:lnTo>
                  <a:pt x="2683996" y="1761503"/>
                </a:lnTo>
                <a:close/>
                <a:moveTo>
                  <a:pt x="587171" y="0"/>
                </a:moveTo>
                <a:lnTo>
                  <a:pt x="2348673" y="0"/>
                </a:lnTo>
                <a:lnTo>
                  <a:pt x="2348673" y="2348669"/>
                </a:lnTo>
                <a:lnTo>
                  <a:pt x="587171" y="234866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28246E7-1DC9-4B97-836F-56DBE03582DE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4144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0295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C8258630-745C-4DAF-B9D9-65090959DD2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914360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FC8C1E9-20AF-47FD-BDBF-5C5441F883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071745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7F33FEDF-B8B0-4388-BA09-B0CB583664E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682718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7A2CB93-587B-4C1B-8BE9-AC2D185EAB4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70752" y="2047670"/>
            <a:ext cx="1965266" cy="3459895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AC5AC2C-182C-4368-AC70-F5377407C33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54724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45845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2025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59ABE9B-A895-49DA-BCA1-BC0E7715DBA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96097" y="2653052"/>
            <a:ext cx="1636532" cy="2040397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48FB9B92-64E1-47F6-A07B-DF7E96FB0F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57449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98FF16D-471F-4F24-BD08-E87F2E78E0A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85848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08C03F9-BBD0-4488-BC03-EFA6978AA06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586871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36F003D-12B1-4E24-9082-C4C72CB88A1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852994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199137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9">
            <a:extLst>
              <a:ext uri="{FF2B5EF4-FFF2-40B4-BE49-F238E27FC236}">
                <a16:creationId xmlns:a16="http://schemas.microsoft.com/office/drawing/2014/main" id="{A92DA20C-C6C8-423D-979F-075301B7EEC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40117" y="2039150"/>
            <a:ext cx="3560878" cy="2223982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2" name="Picture Placeholder 19">
            <a:extLst>
              <a:ext uri="{FF2B5EF4-FFF2-40B4-BE49-F238E27FC236}">
                <a16:creationId xmlns:a16="http://schemas.microsoft.com/office/drawing/2014/main" id="{3D8E2213-7C3E-40E5-AB56-872442DEEB6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891005" y="2039150"/>
            <a:ext cx="3560878" cy="2223982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19">
            <a:extLst>
              <a:ext uri="{FF2B5EF4-FFF2-40B4-BE49-F238E27FC236}">
                <a16:creationId xmlns:a16="http://schemas.microsoft.com/office/drawing/2014/main" id="{7A650009-7A1B-47EE-82D0-7680012E762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714" y="1740805"/>
            <a:ext cx="4465824" cy="2789174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9470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9">
            <a:extLst>
              <a:ext uri="{FF2B5EF4-FFF2-40B4-BE49-F238E27FC236}">
                <a16:creationId xmlns:a16="http://schemas.microsoft.com/office/drawing/2014/main" id="{D6A48890-5452-42D5-93B2-CB1D057E0E1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204840" y="3748753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20">
            <a:extLst>
              <a:ext uri="{FF2B5EF4-FFF2-40B4-BE49-F238E27FC236}">
                <a16:creationId xmlns:a16="http://schemas.microsoft.com/office/drawing/2014/main" id="{D616F65C-FDED-44E6-B091-86687F43A5C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716196" y="3748753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1" name="Picture Placeholder 18">
            <a:extLst>
              <a:ext uri="{FF2B5EF4-FFF2-40B4-BE49-F238E27FC236}">
                <a16:creationId xmlns:a16="http://schemas.microsoft.com/office/drawing/2014/main" id="{C266B2B8-848B-4C35-AD6D-C61FB2D6B0C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64372" y="2999358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555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9DB9F7B-0C0D-4574-91E1-0BB0E49C4A9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72603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0ED3104-2AB9-42AD-95FC-2D51190B41B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587890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CD642A-D413-44FA-92CB-475D45D673E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83869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8F1BD4D-3960-4926-9512-601B22F168F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699156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6267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FF503AE-ED97-4F27-8AEF-FD83A43E817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704862" y="1651598"/>
            <a:ext cx="2782276" cy="278227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5924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3BCBED6E-D8A2-475F-8411-9F8137B1B5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55882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8D4EFF58-431A-4FE4-A38A-F32F81017D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91916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15C33B18-F7A0-40DB-9DBD-56E90C6F700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37142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6581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E3A3926D-B083-447D-8E42-B4EE6F725B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77201" y="169845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7FD16D7-CDE2-44AE-A9F7-0832534C65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37243" y="169845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0909B1B-26C3-4B90-907B-3CEB4F348B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77201" y="385849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1BAF76C-F6D4-4C87-88CE-A283E364207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37243" y="385849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5999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411BCA7-FCC2-49F6-B3BC-7E9122713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81779" y="1866952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7ECD762-C57C-4FAC-A738-B01D1135E93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73827" y="1866952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6FF32DB-A09F-4EFA-A16A-72DD10FB501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81779" y="3759299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575481F-82B8-4617-A189-8CEB2FA7D87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73827" y="3759299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2038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45ED468A-5C1C-4CDE-945A-5A4B6E2C1B9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869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0366F2E-BA7C-4DE9-89F9-ACB130C2799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88924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F3C5220F-343E-40E6-A4AD-FEA64BB8DF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9476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5A30AEC-0F5D-4110-83FC-DE3A276EA2A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84394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5153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EF77C6C-1CD4-4D88-8EAD-05F7FCDABCF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45955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CA02097-0A85-4898-BC69-B6707FBAD3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1240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2B7247B-A2E1-416D-B2CF-A9A11BD400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16525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384708A-3AE4-4C63-96C8-463C0969C8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163601" y="3791420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2FA21231-240E-4F0B-9F6F-43A2341E3DF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98886" y="3791420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177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BEA64B-DF77-4367-B86B-F98960E71A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033719" y="1075015"/>
            <a:ext cx="1781734" cy="3163610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4E4F114-2799-4BEB-9B7A-C916C3AC03B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23825" y="3986513"/>
            <a:ext cx="4874458" cy="6499017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94804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9F9EA13-AC1E-47AA-B037-77E9EE70B9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396964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D340B6A-9ADA-4A7E-88C8-601643D8D45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348944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D246950-8752-460D-8928-EF32D2F871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67006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528F1B5-C915-45BF-AE63-7E55E97629D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396964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14E5562-8C43-48D7-813A-22E9EC7192D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348944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C0AD035-349F-4288-A902-9CF1AAA9173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67006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68831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B4EA213-A437-46B1-8D86-E063559BEF4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10175" y="1812072"/>
            <a:ext cx="1771650" cy="177165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6441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673B75-9FB9-4B09-AAAA-D7EAE5D790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8911" y="1601942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2A49E9F6-A8F6-449D-B8CB-29E4789FD5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17366" y="1601942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F8E2FBE2-0C33-4718-A895-DFB097DF410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221102" y="3210184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136E8F6B-88CE-46CF-BA58-54C70D912D9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13630" y="3210184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13D1BE97-7441-45F0-B376-DF72F70F911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8910" y="321018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F624ADF6-79CB-461F-90E0-E8C7E3C38D0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211798" y="159875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B893DE71-6ED9-4319-968E-B507F993827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619307" y="159875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9D58DF93-5A80-4FA7-803F-286088356B0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016308" y="3206998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6DCE2498-A336-4F3E-974F-0BEF1060EB4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14480" y="1601942"/>
            <a:ext cx="1361005" cy="2969247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3459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840CE84-1EF6-471C-9EF0-9771465059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8910" y="1598754"/>
            <a:ext cx="10973196" cy="2972435"/>
          </a:xfrm>
          <a:custGeom>
            <a:avLst/>
            <a:gdLst>
              <a:gd name="connsiteX0" fmla="*/ 9612191 w 10973196"/>
              <a:gd name="connsiteY0" fmla="*/ 1611430 h 2972435"/>
              <a:gd name="connsiteX1" fmla="*/ 10973196 w 10973196"/>
              <a:gd name="connsiteY1" fmla="*/ 1611430 h 2972435"/>
              <a:gd name="connsiteX2" fmla="*/ 10973196 w 10973196"/>
              <a:gd name="connsiteY2" fmla="*/ 2972435 h 2972435"/>
              <a:gd name="connsiteX3" fmla="*/ 9612191 w 10973196"/>
              <a:gd name="connsiteY3" fmla="*/ 2972435 h 2972435"/>
              <a:gd name="connsiteX4" fmla="*/ 3204720 w 10973196"/>
              <a:gd name="connsiteY4" fmla="*/ 1611430 h 2972435"/>
              <a:gd name="connsiteX5" fmla="*/ 4565724 w 10973196"/>
              <a:gd name="connsiteY5" fmla="*/ 1611430 h 2972435"/>
              <a:gd name="connsiteX6" fmla="*/ 4565724 w 10973196"/>
              <a:gd name="connsiteY6" fmla="*/ 2972435 h 2972435"/>
              <a:gd name="connsiteX7" fmla="*/ 3204720 w 10973196"/>
              <a:gd name="connsiteY7" fmla="*/ 2972435 h 2972435"/>
              <a:gd name="connsiteX8" fmla="*/ 0 w 10973196"/>
              <a:gd name="connsiteY8" fmla="*/ 1611430 h 2972435"/>
              <a:gd name="connsiteX9" fmla="*/ 2962800 w 10973196"/>
              <a:gd name="connsiteY9" fmla="*/ 1611430 h 2972435"/>
              <a:gd name="connsiteX10" fmla="*/ 2962800 w 10973196"/>
              <a:gd name="connsiteY10" fmla="*/ 2972435 h 2972435"/>
              <a:gd name="connsiteX11" fmla="*/ 0 w 10973196"/>
              <a:gd name="connsiteY11" fmla="*/ 2972435 h 2972435"/>
              <a:gd name="connsiteX12" fmla="*/ 6407397 w 10973196"/>
              <a:gd name="connsiteY12" fmla="*/ 1608244 h 2972435"/>
              <a:gd name="connsiteX13" fmla="*/ 9370197 w 10973196"/>
              <a:gd name="connsiteY13" fmla="*/ 1608244 h 2972435"/>
              <a:gd name="connsiteX14" fmla="*/ 9370197 w 10973196"/>
              <a:gd name="connsiteY14" fmla="*/ 2969249 h 2972435"/>
              <a:gd name="connsiteX15" fmla="*/ 6407397 w 10973196"/>
              <a:gd name="connsiteY15" fmla="*/ 2969249 h 2972435"/>
              <a:gd name="connsiteX16" fmla="*/ 6408455 w 10973196"/>
              <a:gd name="connsiteY16" fmla="*/ 3188 h 2972435"/>
              <a:gd name="connsiteX17" fmla="*/ 7769460 w 10973196"/>
              <a:gd name="connsiteY17" fmla="*/ 3188 h 2972435"/>
              <a:gd name="connsiteX18" fmla="*/ 7769460 w 10973196"/>
              <a:gd name="connsiteY18" fmla="*/ 1364193 h 2972435"/>
              <a:gd name="connsiteX19" fmla="*/ 6408455 w 10973196"/>
              <a:gd name="connsiteY19" fmla="*/ 1364193 h 2972435"/>
              <a:gd name="connsiteX20" fmla="*/ 4805569 w 10973196"/>
              <a:gd name="connsiteY20" fmla="*/ 3188 h 2972435"/>
              <a:gd name="connsiteX21" fmla="*/ 6166574 w 10973196"/>
              <a:gd name="connsiteY21" fmla="*/ 3188 h 2972435"/>
              <a:gd name="connsiteX22" fmla="*/ 6166574 w 10973196"/>
              <a:gd name="connsiteY22" fmla="*/ 2972435 h 2972435"/>
              <a:gd name="connsiteX23" fmla="*/ 4805569 w 10973196"/>
              <a:gd name="connsiteY23" fmla="*/ 2972435 h 2972435"/>
              <a:gd name="connsiteX24" fmla="*/ 1 w 10973196"/>
              <a:gd name="connsiteY24" fmla="*/ 3188 h 2972435"/>
              <a:gd name="connsiteX25" fmla="*/ 1361006 w 10973196"/>
              <a:gd name="connsiteY25" fmla="*/ 3188 h 2972435"/>
              <a:gd name="connsiteX26" fmla="*/ 1361006 w 10973196"/>
              <a:gd name="connsiteY26" fmla="*/ 1364193 h 2972435"/>
              <a:gd name="connsiteX27" fmla="*/ 1 w 10973196"/>
              <a:gd name="connsiteY27" fmla="*/ 1364193 h 2972435"/>
              <a:gd name="connsiteX28" fmla="*/ 8010396 w 10973196"/>
              <a:gd name="connsiteY28" fmla="*/ 0 h 2972435"/>
              <a:gd name="connsiteX29" fmla="*/ 10973196 w 10973196"/>
              <a:gd name="connsiteY29" fmla="*/ 0 h 2972435"/>
              <a:gd name="connsiteX30" fmla="*/ 10973196 w 10973196"/>
              <a:gd name="connsiteY30" fmla="*/ 1361005 h 2972435"/>
              <a:gd name="connsiteX31" fmla="*/ 8010396 w 10973196"/>
              <a:gd name="connsiteY31" fmla="*/ 1361005 h 2972435"/>
              <a:gd name="connsiteX32" fmla="*/ 1602887 w 10973196"/>
              <a:gd name="connsiteY32" fmla="*/ 0 h 2972435"/>
              <a:gd name="connsiteX33" fmla="*/ 4565687 w 10973196"/>
              <a:gd name="connsiteY33" fmla="*/ 0 h 2972435"/>
              <a:gd name="connsiteX34" fmla="*/ 4565687 w 10973196"/>
              <a:gd name="connsiteY34" fmla="*/ 1361005 h 2972435"/>
              <a:gd name="connsiteX35" fmla="*/ 1602887 w 10973196"/>
              <a:gd name="connsiteY35" fmla="*/ 1361005 h 2972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73196" h="2972435">
                <a:moveTo>
                  <a:pt x="9612191" y="1611430"/>
                </a:moveTo>
                <a:lnTo>
                  <a:pt x="10973196" y="1611430"/>
                </a:lnTo>
                <a:lnTo>
                  <a:pt x="10973196" y="2972435"/>
                </a:lnTo>
                <a:lnTo>
                  <a:pt x="9612191" y="2972435"/>
                </a:lnTo>
                <a:close/>
                <a:moveTo>
                  <a:pt x="3204720" y="1611430"/>
                </a:moveTo>
                <a:lnTo>
                  <a:pt x="4565724" y="1611430"/>
                </a:lnTo>
                <a:lnTo>
                  <a:pt x="4565724" y="2972435"/>
                </a:lnTo>
                <a:lnTo>
                  <a:pt x="3204720" y="2972435"/>
                </a:lnTo>
                <a:close/>
                <a:moveTo>
                  <a:pt x="0" y="1611430"/>
                </a:moveTo>
                <a:lnTo>
                  <a:pt x="2962800" y="1611430"/>
                </a:lnTo>
                <a:lnTo>
                  <a:pt x="2962800" y="2972435"/>
                </a:lnTo>
                <a:lnTo>
                  <a:pt x="0" y="2972435"/>
                </a:lnTo>
                <a:close/>
                <a:moveTo>
                  <a:pt x="6407397" y="1608244"/>
                </a:moveTo>
                <a:lnTo>
                  <a:pt x="9370197" y="1608244"/>
                </a:lnTo>
                <a:lnTo>
                  <a:pt x="9370197" y="2969249"/>
                </a:lnTo>
                <a:lnTo>
                  <a:pt x="6407397" y="2969249"/>
                </a:lnTo>
                <a:close/>
                <a:moveTo>
                  <a:pt x="6408455" y="3188"/>
                </a:moveTo>
                <a:lnTo>
                  <a:pt x="7769460" y="3188"/>
                </a:lnTo>
                <a:lnTo>
                  <a:pt x="7769460" y="1364193"/>
                </a:lnTo>
                <a:lnTo>
                  <a:pt x="6408455" y="1364193"/>
                </a:lnTo>
                <a:close/>
                <a:moveTo>
                  <a:pt x="4805569" y="3188"/>
                </a:moveTo>
                <a:lnTo>
                  <a:pt x="6166574" y="3188"/>
                </a:lnTo>
                <a:lnTo>
                  <a:pt x="6166574" y="2972435"/>
                </a:lnTo>
                <a:lnTo>
                  <a:pt x="4805569" y="2972435"/>
                </a:lnTo>
                <a:close/>
                <a:moveTo>
                  <a:pt x="1" y="3188"/>
                </a:moveTo>
                <a:lnTo>
                  <a:pt x="1361006" y="3188"/>
                </a:lnTo>
                <a:lnTo>
                  <a:pt x="1361006" y="1364193"/>
                </a:lnTo>
                <a:lnTo>
                  <a:pt x="1" y="1364193"/>
                </a:lnTo>
                <a:close/>
                <a:moveTo>
                  <a:pt x="8010396" y="0"/>
                </a:moveTo>
                <a:lnTo>
                  <a:pt x="10973196" y="0"/>
                </a:lnTo>
                <a:lnTo>
                  <a:pt x="10973196" y="1361005"/>
                </a:lnTo>
                <a:lnTo>
                  <a:pt x="8010396" y="1361005"/>
                </a:lnTo>
                <a:close/>
                <a:moveTo>
                  <a:pt x="1602887" y="0"/>
                </a:moveTo>
                <a:lnTo>
                  <a:pt x="4565687" y="0"/>
                </a:lnTo>
                <a:lnTo>
                  <a:pt x="4565687" y="1361005"/>
                </a:lnTo>
                <a:lnTo>
                  <a:pt x="1602887" y="136100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7732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</p:spTree>
    <p:extLst>
      <p:ext uri="{BB962C8B-B14F-4D97-AF65-F5344CB8AC3E}">
        <p14:creationId xmlns:p14="http://schemas.microsoft.com/office/powerpoint/2010/main" val="151398238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131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B197E06-A177-446D-AA13-CE7B4EB4B83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91711" y="1256466"/>
            <a:ext cx="1781734" cy="3163610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79F6E34-9EB2-4AE6-B278-795312FC28F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969799" y="2415487"/>
            <a:ext cx="1781734" cy="3163610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188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85171CE-8DD2-483A-A4B3-CE421F0E39F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6001" y="898988"/>
            <a:ext cx="3528402" cy="3133618"/>
          </a:xfrm>
          <a:prstGeom prst="parallelogram">
            <a:avLst>
              <a:gd name="adj" fmla="val 38443"/>
            </a:avLst>
          </a:prstGeom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8CAB5A58-16E7-4059-8C12-7DE8D7C70FE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91807" y="1862191"/>
            <a:ext cx="3528402" cy="3133618"/>
          </a:xfrm>
          <a:prstGeom prst="parallelogram">
            <a:avLst>
              <a:gd name="adj" fmla="val 38443"/>
            </a:avLst>
          </a:prstGeom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C1FAFC6-D6E4-4F07-B207-5075C8D4033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270539" y="2825394"/>
            <a:ext cx="3528402" cy="3133618"/>
          </a:xfrm>
          <a:prstGeom prst="parallelogram">
            <a:avLst>
              <a:gd name="adj" fmla="val 38443"/>
            </a:avLst>
          </a:prstGeom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117041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935823C-FF05-4618-B8E6-A5237925F2E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87098" y="0"/>
            <a:ext cx="2724727" cy="3752273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1B7D490-2E33-4F19-874A-DCD7B8B948F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780176" y="3427516"/>
            <a:ext cx="3509816" cy="3430484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8216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BCBF080-5732-4A19-BEF8-6301B16DCCE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646261" y="0"/>
            <a:ext cx="2724727" cy="3752273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CC0DD1C-6321-4E81-87A3-1E10A74FB10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162472" y="3105725"/>
            <a:ext cx="2724727" cy="3752273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364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A56E01ED-21C4-4762-B580-7195B0CF73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1905" y="3535238"/>
            <a:ext cx="2331026" cy="2331026"/>
          </a:xfrm>
          <a:custGeom>
            <a:avLst/>
            <a:gdLst>
              <a:gd name="connsiteX0" fmla="*/ 1032147 w 2064294"/>
              <a:gd name="connsiteY0" fmla="*/ 0 h 2064294"/>
              <a:gd name="connsiteX1" fmla="*/ 2064294 w 2064294"/>
              <a:gd name="connsiteY1" fmla="*/ 1032147 h 2064294"/>
              <a:gd name="connsiteX2" fmla="*/ 1032147 w 2064294"/>
              <a:gd name="connsiteY2" fmla="*/ 2064294 h 2064294"/>
              <a:gd name="connsiteX3" fmla="*/ 0 w 2064294"/>
              <a:gd name="connsiteY3" fmla="*/ 1032147 h 2064294"/>
              <a:gd name="connsiteX4" fmla="*/ 1032147 w 2064294"/>
              <a:gd name="connsiteY4" fmla="*/ 0 h 206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4294" h="2064294">
                <a:moveTo>
                  <a:pt x="1032147" y="0"/>
                </a:moveTo>
                <a:cubicBezTo>
                  <a:pt x="1602186" y="0"/>
                  <a:pt x="2064294" y="462108"/>
                  <a:pt x="2064294" y="1032147"/>
                </a:cubicBezTo>
                <a:cubicBezTo>
                  <a:pt x="2064294" y="1602186"/>
                  <a:pt x="1602186" y="2064294"/>
                  <a:pt x="1032147" y="2064294"/>
                </a:cubicBezTo>
                <a:cubicBezTo>
                  <a:pt x="462108" y="2064294"/>
                  <a:pt x="0" y="1602186"/>
                  <a:pt x="0" y="1032147"/>
                </a:cubicBezTo>
                <a:cubicBezTo>
                  <a:pt x="0" y="462108"/>
                  <a:pt x="462108" y="0"/>
                  <a:pt x="10321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en-ID"/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46379E3D-7E2D-40A3-85D2-C58CFE4E43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29611" y="3535238"/>
            <a:ext cx="2331026" cy="2331026"/>
          </a:xfrm>
          <a:custGeom>
            <a:avLst/>
            <a:gdLst>
              <a:gd name="connsiteX0" fmla="*/ 1032147 w 2064294"/>
              <a:gd name="connsiteY0" fmla="*/ 0 h 2064294"/>
              <a:gd name="connsiteX1" fmla="*/ 2064294 w 2064294"/>
              <a:gd name="connsiteY1" fmla="*/ 1032147 h 2064294"/>
              <a:gd name="connsiteX2" fmla="*/ 1032147 w 2064294"/>
              <a:gd name="connsiteY2" fmla="*/ 2064294 h 2064294"/>
              <a:gd name="connsiteX3" fmla="*/ 0 w 2064294"/>
              <a:gd name="connsiteY3" fmla="*/ 1032147 h 2064294"/>
              <a:gd name="connsiteX4" fmla="*/ 1032147 w 2064294"/>
              <a:gd name="connsiteY4" fmla="*/ 0 h 206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4294" h="2064294">
                <a:moveTo>
                  <a:pt x="1032147" y="0"/>
                </a:moveTo>
                <a:cubicBezTo>
                  <a:pt x="1602186" y="0"/>
                  <a:pt x="2064294" y="462108"/>
                  <a:pt x="2064294" y="1032147"/>
                </a:cubicBezTo>
                <a:cubicBezTo>
                  <a:pt x="2064294" y="1602186"/>
                  <a:pt x="1602186" y="2064294"/>
                  <a:pt x="1032147" y="2064294"/>
                </a:cubicBezTo>
                <a:cubicBezTo>
                  <a:pt x="462108" y="2064294"/>
                  <a:pt x="0" y="1602186"/>
                  <a:pt x="0" y="1032147"/>
                </a:cubicBezTo>
                <a:cubicBezTo>
                  <a:pt x="0" y="462108"/>
                  <a:pt x="462108" y="0"/>
                  <a:pt x="10321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en-ID"/>
          </a:p>
        </p:txBody>
      </p:sp>
      <p:sp>
        <p:nvSpPr>
          <p:cNvPr id="9" name="Picture Placeholder 15">
            <a:extLst>
              <a:ext uri="{FF2B5EF4-FFF2-40B4-BE49-F238E27FC236}">
                <a16:creationId xmlns:a16="http://schemas.microsoft.com/office/drawing/2014/main" id="{CEF89640-1C54-494F-938F-D56B632F94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91905" y="997538"/>
            <a:ext cx="2331026" cy="2331026"/>
          </a:xfrm>
          <a:custGeom>
            <a:avLst/>
            <a:gdLst>
              <a:gd name="connsiteX0" fmla="*/ 1032147 w 2064294"/>
              <a:gd name="connsiteY0" fmla="*/ 0 h 2064294"/>
              <a:gd name="connsiteX1" fmla="*/ 2064294 w 2064294"/>
              <a:gd name="connsiteY1" fmla="*/ 1032147 h 2064294"/>
              <a:gd name="connsiteX2" fmla="*/ 1032147 w 2064294"/>
              <a:gd name="connsiteY2" fmla="*/ 2064294 h 2064294"/>
              <a:gd name="connsiteX3" fmla="*/ 0 w 2064294"/>
              <a:gd name="connsiteY3" fmla="*/ 1032147 h 2064294"/>
              <a:gd name="connsiteX4" fmla="*/ 1032147 w 2064294"/>
              <a:gd name="connsiteY4" fmla="*/ 0 h 206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4294" h="2064294">
                <a:moveTo>
                  <a:pt x="1032147" y="0"/>
                </a:moveTo>
                <a:cubicBezTo>
                  <a:pt x="1602186" y="0"/>
                  <a:pt x="2064294" y="462108"/>
                  <a:pt x="2064294" y="1032147"/>
                </a:cubicBezTo>
                <a:cubicBezTo>
                  <a:pt x="2064294" y="1602186"/>
                  <a:pt x="1602186" y="2064294"/>
                  <a:pt x="1032147" y="2064294"/>
                </a:cubicBezTo>
                <a:cubicBezTo>
                  <a:pt x="462108" y="2064294"/>
                  <a:pt x="0" y="1602186"/>
                  <a:pt x="0" y="1032147"/>
                </a:cubicBezTo>
                <a:cubicBezTo>
                  <a:pt x="0" y="462108"/>
                  <a:pt x="462108" y="0"/>
                  <a:pt x="10321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en-ID"/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91FFF00-5E51-4EB8-A0D7-FAF063F9D0C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29611" y="997538"/>
            <a:ext cx="2331026" cy="2331026"/>
          </a:xfrm>
          <a:custGeom>
            <a:avLst/>
            <a:gdLst>
              <a:gd name="connsiteX0" fmla="*/ 1032147 w 2064294"/>
              <a:gd name="connsiteY0" fmla="*/ 0 h 2064294"/>
              <a:gd name="connsiteX1" fmla="*/ 2064294 w 2064294"/>
              <a:gd name="connsiteY1" fmla="*/ 1032147 h 2064294"/>
              <a:gd name="connsiteX2" fmla="*/ 1032147 w 2064294"/>
              <a:gd name="connsiteY2" fmla="*/ 2064294 h 2064294"/>
              <a:gd name="connsiteX3" fmla="*/ 0 w 2064294"/>
              <a:gd name="connsiteY3" fmla="*/ 1032147 h 2064294"/>
              <a:gd name="connsiteX4" fmla="*/ 1032147 w 2064294"/>
              <a:gd name="connsiteY4" fmla="*/ 0 h 206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4294" h="2064294">
                <a:moveTo>
                  <a:pt x="1032147" y="0"/>
                </a:moveTo>
                <a:cubicBezTo>
                  <a:pt x="1602186" y="0"/>
                  <a:pt x="2064294" y="462108"/>
                  <a:pt x="2064294" y="1032147"/>
                </a:cubicBezTo>
                <a:cubicBezTo>
                  <a:pt x="2064294" y="1602186"/>
                  <a:pt x="1602186" y="2064294"/>
                  <a:pt x="1032147" y="2064294"/>
                </a:cubicBezTo>
                <a:cubicBezTo>
                  <a:pt x="462108" y="2064294"/>
                  <a:pt x="0" y="1602186"/>
                  <a:pt x="0" y="1032147"/>
                </a:cubicBezTo>
                <a:cubicBezTo>
                  <a:pt x="0" y="462108"/>
                  <a:pt x="462108" y="0"/>
                  <a:pt x="10321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4034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56F4E96F-A292-47A0-84F3-41057C72C22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819415" y="1125958"/>
            <a:ext cx="4626838" cy="4629518"/>
          </a:xfrm>
          <a:prstGeom prst="diamond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F3D85B5F-6AD3-4730-81CD-41344EAB13E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877862" y="1125958"/>
            <a:ext cx="4626838" cy="4629518"/>
          </a:xfrm>
          <a:prstGeom prst="diamond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36B57733-EC4D-41D4-A4E6-656ED543EB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347922" y="-1413227"/>
            <a:ext cx="4626838" cy="4629518"/>
          </a:xfrm>
          <a:prstGeom prst="diamond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50DE1DB7-3575-4A0C-AF98-F80B24D80B3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347922" y="3641709"/>
            <a:ext cx="4626838" cy="4629518"/>
          </a:xfrm>
          <a:prstGeom prst="diamond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24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742F495-10C4-4D6E-94F3-C690AF89DA83}"/>
              </a:ext>
            </a:extLst>
          </p:cNvPr>
          <p:cNvCxnSpPr>
            <a:cxnSpLocks/>
          </p:cNvCxnSpPr>
          <p:nvPr userDrawn="1"/>
        </p:nvCxnSpPr>
        <p:spPr>
          <a:xfrm flipH="1">
            <a:off x="223084" y="419100"/>
            <a:ext cx="1362422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004DB93-FA13-4E6B-B782-7B31A84FECF3}"/>
              </a:ext>
            </a:extLst>
          </p:cNvPr>
          <p:cNvCxnSpPr>
            <a:cxnSpLocks/>
          </p:cNvCxnSpPr>
          <p:nvPr userDrawn="1"/>
        </p:nvCxnSpPr>
        <p:spPr>
          <a:xfrm rot="5400000" flipH="1">
            <a:off x="-62448" y="639996"/>
            <a:ext cx="964734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D4D8EC43-0BFA-46A6-A803-E95ED2FAA545}"/>
              </a:ext>
            </a:extLst>
          </p:cNvPr>
          <p:cNvGrpSpPr/>
          <p:nvPr userDrawn="1"/>
        </p:nvGrpSpPr>
        <p:grpSpPr>
          <a:xfrm flipH="1">
            <a:off x="11156277" y="4961299"/>
            <a:ext cx="856034" cy="1604871"/>
            <a:chOff x="165370" y="4961299"/>
            <a:chExt cx="856034" cy="160487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73CEFBA-70ED-4434-BE10-9DBB79BE4F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5370" y="6438900"/>
              <a:ext cx="856034" cy="0"/>
            </a:xfrm>
            <a:prstGeom prst="line">
              <a:avLst/>
            </a:prstGeom>
            <a:ln w="254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7F8440A8-AD0D-4891-B192-255E927EB482}"/>
                </a:ext>
              </a:extLst>
            </p:cNvPr>
            <p:cNvCxnSpPr>
              <a:cxnSpLocks/>
            </p:cNvCxnSpPr>
            <p:nvPr/>
          </p:nvCxnSpPr>
          <p:spPr>
            <a:xfrm>
              <a:off x="418627" y="4961299"/>
              <a:ext cx="0" cy="1604871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148C8614-30F5-4605-B52B-F028F577CAA8}"/>
              </a:ext>
            </a:extLst>
          </p:cNvPr>
          <p:cNvSpPr/>
          <p:nvPr userDrawn="1"/>
        </p:nvSpPr>
        <p:spPr>
          <a:xfrm>
            <a:off x="0" y="5158046"/>
            <a:ext cx="1699954" cy="1699954"/>
          </a:xfrm>
          <a:prstGeom prst="ellipse">
            <a:avLst/>
          </a:prstGeom>
          <a:pattFill prst="wdUpDiag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13E0325-E9FD-456F-B71D-EBAC32D7665C}"/>
              </a:ext>
            </a:extLst>
          </p:cNvPr>
          <p:cNvSpPr/>
          <p:nvPr userDrawn="1"/>
        </p:nvSpPr>
        <p:spPr>
          <a:xfrm>
            <a:off x="11704327" y="1794723"/>
            <a:ext cx="964735" cy="964735"/>
          </a:xfrm>
          <a:prstGeom prst="ellipse">
            <a:avLst/>
          </a:prstGeom>
          <a:pattFill prst="wdUpDiag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89D11E6-43C0-44A7-8208-BE51B49CC593}"/>
              </a:ext>
            </a:extLst>
          </p:cNvPr>
          <p:cNvSpPr/>
          <p:nvPr userDrawn="1"/>
        </p:nvSpPr>
        <p:spPr>
          <a:xfrm>
            <a:off x="11336718" y="0"/>
            <a:ext cx="1699954" cy="1699954"/>
          </a:xfrm>
          <a:prstGeom prst="ellipse">
            <a:avLst/>
          </a:prstGeom>
          <a:pattFill prst="wdUpDiag">
            <a:fgClr>
              <a:schemeClr val="accent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06453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73" r:id="rId2"/>
    <p:sldLayoutId id="2147483705" r:id="rId3"/>
    <p:sldLayoutId id="2147483704" r:id="rId4"/>
    <p:sldLayoutId id="2147483703" r:id="rId5"/>
    <p:sldLayoutId id="2147483702" r:id="rId6"/>
    <p:sldLayoutId id="2147483701" r:id="rId7"/>
    <p:sldLayoutId id="2147483700" r:id="rId8"/>
    <p:sldLayoutId id="2147483699" r:id="rId9"/>
    <p:sldLayoutId id="2147483698" r:id="rId10"/>
    <p:sldLayoutId id="2147483688" r:id="rId11"/>
    <p:sldLayoutId id="2147483687" r:id="rId12"/>
    <p:sldLayoutId id="2147483685" r:id="rId13"/>
    <p:sldLayoutId id="2147483684" r:id="rId14"/>
    <p:sldLayoutId id="2147483681" r:id="rId15"/>
    <p:sldLayoutId id="2147483682" r:id="rId16"/>
    <p:sldLayoutId id="214748367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CEC88C8-89A7-42B7-80DE-9DF045F14F2C}"/>
              </a:ext>
            </a:extLst>
          </p:cNvPr>
          <p:cNvCxnSpPr>
            <a:cxnSpLocks/>
          </p:cNvCxnSpPr>
          <p:nvPr userDrawn="1"/>
        </p:nvCxnSpPr>
        <p:spPr>
          <a:xfrm>
            <a:off x="10583501" y="419100"/>
            <a:ext cx="1362422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C02B30E-800A-4101-903A-DADBC898A2A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266721" y="639996"/>
            <a:ext cx="964734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72D5AAB-44AF-4C63-AE8C-48C614933B2B}"/>
              </a:ext>
            </a:extLst>
          </p:cNvPr>
          <p:cNvCxnSpPr>
            <a:cxnSpLocks/>
          </p:cNvCxnSpPr>
          <p:nvPr userDrawn="1"/>
        </p:nvCxnSpPr>
        <p:spPr>
          <a:xfrm flipH="1">
            <a:off x="165370" y="6438900"/>
            <a:ext cx="856034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AEDF7D-FBF0-4EA3-973A-A6891AAB4704}"/>
              </a:ext>
            </a:extLst>
          </p:cNvPr>
          <p:cNvCxnSpPr>
            <a:cxnSpLocks/>
          </p:cNvCxnSpPr>
          <p:nvPr userDrawn="1"/>
        </p:nvCxnSpPr>
        <p:spPr>
          <a:xfrm>
            <a:off x="418627" y="4961299"/>
            <a:ext cx="0" cy="1604871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6E121C4A-49D1-49F3-9849-AA9DE8A98E1A}"/>
              </a:ext>
            </a:extLst>
          </p:cNvPr>
          <p:cNvSpPr/>
          <p:nvPr userDrawn="1"/>
        </p:nvSpPr>
        <p:spPr>
          <a:xfrm>
            <a:off x="10492046" y="5158046"/>
            <a:ext cx="1699954" cy="1699954"/>
          </a:xfrm>
          <a:prstGeom prst="ellipse">
            <a:avLst/>
          </a:prstGeom>
          <a:pattFill prst="wdUpDiag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588786-5B64-49B9-BD35-2007D8641F4D}"/>
              </a:ext>
            </a:extLst>
          </p:cNvPr>
          <p:cNvSpPr/>
          <p:nvPr userDrawn="1"/>
        </p:nvSpPr>
        <p:spPr>
          <a:xfrm>
            <a:off x="-482368" y="1794723"/>
            <a:ext cx="964735" cy="964735"/>
          </a:xfrm>
          <a:prstGeom prst="ellipse">
            <a:avLst/>
          </a:prstGeom>
          <a:pattFill prst="wdUpDiag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E847F-AF90-4785-B7F4-CA7229DE6985}"/>
              </a:ext>
            </a:extLst>
          </p:cNvPr>
          <p:cNvSpPr/>
          <p:nvPr userDrawn="1"/>
        </p:nvSpPr>
        <p:spPr>
          <a:xfrm>
            <a:off x="-849977" y="0"/>
            <a:ext cx="1699954" cy="1699954"/>
          </a:xfrm>
          <a:prstGeom prst="ellipse">
            <a:avLst/>
          </a:prstGeom>
          <a:pattFill prst="wdUpDiag">
            <a:fgClr>
              <a:schemeClr val="accent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52069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09" r:id="rId2"/>
    <p:sldLayoutId id="2147483708" r:id="rId3"/>
    <p:sldLayoutId id="2147483707" r:id="rId4"/>
    <p:sldLayoutId id="2147483706" r:id="rId5"/>
    <p:sldLayoutId id="2147483697" r:id="rId6"/>
    <p:sldLayoutId id="2147483696" r:id="rId7"/>
    <p:sldLayoutId id="2147483695" r:id="rId8"/>
    <p:sldLayoutId id="2147483694" r:id="rId9"/>
    <p:sldLayoutId id="2147483693" r:id="rId10"/>
    <p:sldLayoutId id="2147483692" r:id="rId11"/>
    <p:sldLayoutId id="2147483691" r:id="rId12"/>
    <p:sldLayoutId id="2147483690" r:id="rId13"/>
    <p:sldLayoutId id="2147483689" r:id="rId14"/>
    <p:sldLayoutId id="2147483679" r:id="rId15"/>
    <p:sldLayoutId id="2147483680" r:id="rId16"/>
    <p:sldLayoutId id="2147483676" r:id="rId17"/>
    <p:sldLayoutId id="2147483677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9123" y="3451144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D" sz="160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6</a:t>
            </a:r>
            <a:r>
              <a:rPr lang="en-ID" sz="1600" spc="600" baseline="300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th</a:t>
            </a:r>
            <a:r>
              <a:rPr lang="en-ID" sz="160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 Semester Project</a:t>
            </a:r>
            <a:endParaRPr lang="en-US" sz="160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273" y="2478280"/>
            <a:ext cx="11363111" cy="1378069"/>
          </a:xfrm>
        </p:spPr>
        <p:txBody>
          <a:bodyPr/>
          <a:lstStyle/>
          <a:p>
            <a:r>
              <a:rPr lang="en-ID" sz="4400" b="1" dirty="0">
                <a:solidFill>
                  <a:schemeClr val="accent1"/>
                </a:solidFill>
              </a:rPr>
              <a:t>Online Library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2706426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BF0EF-06CF-3E6E-7B59-F28D7007D8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DFD Diagram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270411-56DC-D2D6-CE92-4DC820653E5D}"/>
              </a:ext>
            </a:extLst>
          </p:cNvPr>
          <p:cNvSpPr txBox="1"/>
          <p:nvPr/>
        </p:nvSpPr>
        <p:spPr>
          <a:xfrm>
            <a:off x="4370014" y="5866007"/>
            <a:ext cx="3451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Level 1 DFD Diagram (Student)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6A650F-4EDE-31BB-CDB8-0ECBB3CF18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4531" y="1570817"/>
            <a:ext cx="10542938" cy="371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536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BF0EF-06CF-3E6E-7B59-F28D7007D8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DFD Diagram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270411-56DC-D2D6-CE92-4DC820653E5D}"/>
              </a:ext>
            </a:extLst>
          </p:cNvPr>
          <p:cNvSpPr txBox="1"/>
          <p:nvPr/>
        </p:nvSpPr>
        <p:spPr>
          <a:xfrm>
            <a:off x="4312210" y="6044042"/>
            <a:ext cx="3567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Level 1 DFD Diagram (Librarian)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FEF070-9742-3886-28B3-9126F6204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0908" y="1100294"/>
            <a:ext cx="10350184" cy="465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491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BF0EF-06CF-3E6E-7B59-F28D7007D8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Use-Case Diagram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5393BC-A1F3-B222-DDC2-52C52EE03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883" y="1032846"/>
            <a:ext cx="8694233" cy="509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296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A58959-58AB-623F-8BB5-C75A8912B3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Test Cases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A8BA37-9E4C-13B6-63A9-5C46C1DBF201}"/>
              </a:ext>
            </a:extLst>
          </p:cNvPr>
          <p:cNvSpPr txBox="1"/>
          <p:nvPr/>
        </p:nvSpPr>
        <p:spPr>
          <a:xfrm>
            <a:off x="2582944" y="1029341"/>
            <a:ext cx="6438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Login test case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FB9143-F11D-56D7-D1FC-4DCA4B0C3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51" y="1794061"/>
            <a:ext cx="5732145" cy="45142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33DB12-377D-3E2D-A966-6B032209D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5553" y="2985736"/>
            <a:ext cx="5169355" cy="105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229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A58959-58AB-623F-8BB5-C75A8912B3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Test Cases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A8BA37-9E4C-13B6-63A9-5C46C1DBF201}"/>
              </a:ext>
            </a:extLst>
          </p:cNvPr>
          <p:cNvSpPr txBox="1"/>
          <p:nvPr/>
        </p:nvSpPr>
        <p:spPr>
          <a:xfrm>
            <a:off x="2582944" y="1029341"/>
            <a:ext cx="6438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Profile view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27A3A0-462C-F0F8-2F67-6AAA7C853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363" y="1398673"/>
            <a:ext cx="4853940" cy="494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397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A58959-58AB-623F-8BB5-C75A8912B3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Test Cases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A8BA37-9E4C-13B6-63A9-5C46C1DBF201}"/>
              </a:ext>
            </a:extLst>
          </p:cNvPr>
          <p:cNvSpPr txBox="1"/>
          <p:nvPr/>
        </p:nvSpPr>
        <p:spPr>
          <a:xfrm>
            <a:off x="1627297" y="1745778"/>
            <a:ext cx="6438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Book 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C1C03B-C655-C1A0-394C-88AAEA3D3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297" y="2470529"/>
            <a:ext cx="8937405" cy="191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685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949E04-1563-7734-CA54-C8D7F5DE64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Demonstration of Library Management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91F54-AE1A-CE54-D8EB-13BC9E115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790" y="1032846"/>
            <a:ext cx="9456420" cy="505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792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949E04-1563-7734-CA54-C8D7F5DE64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Conclusion and Future Extension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36FF05-5C5E-6E15-7531-516A341B9DB4}"/>
              </a:ext>
            </a:extLst>
          </p:cNvPr>
          <p:cNvSpPr txBox="1"/>
          <p:nvPr/>
        </p:nvSpPr>
        <p:spPr>
          <a:xfrm>
            <a:off x="1187777" y="1527143"/>
            <a:ext cx="8560741" cy="251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Our further plans for the development of library management system include:</a:t>
            </a:r>
          </a:p>
          <a:p>
            <a:endParaRPr lang="en-US" dirty="0"/>
          </a:p>
          <a:p>
            <a:pPr marL="285750" marR="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Adding the functionality of calculating fine</a:t>
            </a:r>
          </a:p>
          <a:p>
            <a:pPr marL="285750" marR="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285750" marR="0" lvl="0" indent="-285750" algn="just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Adding the functionality of making detailed reports</a:t>
            </a:r>
          </a:p>
          <a:p>
            <a:pPr marL="285750" marR="0" lvl="0" indent="-285750" algn="just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dirty="0"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Adding the functionality of receiving and sending feedbacks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314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5" y="3451144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D" sz="18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For Your Attention</a:t>
            </a:r>
            <a:endParaRPr lang="en-US" sz="1800" dirty="0">
              <a:solidFill>
                <a:schemeClr val="tx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273" y="2478280"/>
            <a:ext cx="11363111" cy="1378069"/>
          </a:xfrm>
        </p:spPr>
        <p:txBody>
          <a:bodyPr/>
          <a:lstStyle/>
          <a:p>
            <a:r>
              <a:rPr lang="en-ID" sz="8000" dirty="0">
                <a:solidFill>
                  <a:schemeClr val="accent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7301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6E07425-03D2-F7BC-BADD-374F94390EDD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>
          <a:xfrm>
            <a:off x="5123001" y="2456001"/>
            <a:ext cx="1945999" cy="1945999"/>
          </a:xfrm>
        </p:spPr>
      </p:pic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33B0C920-E41D-48B2-BBB5-6FBFDE0F31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273" y="795146"/>
            <a:ext cx="11363111" cy="588220"/>
          </a:xfrm>
        </p:spPr>
        <p:txBody>
          <a:bodyPr/>
          <a:lstStyle/>
          <a:p>
            <a:r>
              <a:rPr lang="en-ID" dirty="0"/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753082-B0EE-43DB-AED7-3A5F3EB101EA}"/>
              </a:ext>
            </a:extLst>
          </p:cNvPr>
          <p:cNvSpPr txBox="1"/>
          <p:nvPr/>
        </p:nvSpPr>
        <p:spPr>
          <a:xfrm>
            <a:off x="1564772" y="5363895"/>
            <a:ext cx="9062454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chemeClr val="accent6"/>
              </a:buClr>
            </a:pPr>
            <a:r>
              <a:rPr lang="en-ID" sz="1200" dirty="0">
                <a:ea typeface="Open Sans" panose="020B0606030504020204" pitchFamily="34" charset="0"/>
                <a:cs typeface="Open Sans" panose="020B0606030504020204" pitchFamily="34" charset="0"/>
              </a:rPr>
              <a:t>“Sleek, Modern and Efficient Library in your hands”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F45D19-3D1A-4041-9FC6-EEAA69690CFE}"/>
              </a:ext>
            </a:extLst>
          </p:cNvPr>
          <p:cNvSpPr txBox="1"/>
          <p:nvPr/>
        </p:nvSpPr>
        <p:spPr>
          <a:xfrm>
            <a:off x="2892900" y="5786030"/>
            <a:ext cx="22300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+mj-lt"/>
                <a:cs typeface="Poppins" panose="02000000000000000000" pitchFamily="2" charset="0"/>
              </a:rPr>
              <a:t>Ashbel Ashish Lama</a:t>
            </a:r>
            <a:endParaRPr lang="id-ID" sz="1600" dirty="0">
              <a:latin typeface="+mj-lt"/>
              <a:cs typeface="Poppins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FAD532-7A0C-3468-A586-2EB91F3E75F8}"/>
              </a:ext>
            </a:extLst>
          </p:cNvPr>
          <p:cNvSpPr txBox="1"/>
          <p:nvPr/>
        </p:nvSpPr>
        <p:spPr>
          <a:xfrm>
            <a:off x="7068998" y="5786030"/>
            <a:ext cx="15840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+mj-lt"/>
                <a:cs typeface="Poppins" panose="02000000000000000000" pitchFamily="2" charset="0"/>
              </a:rPr>
              <a:t>Sebi Mahajan</a:t>
            </a:r>
            <a:endParaRPr lang="id-ID" sz="1600" dirty="0">
              <a:latin typeface="+mj-lt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25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4530BAF6-A2D3-6537-1165-D506762A527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34" b="19334"/>
          <a:stretch>
            <a:fillRect/>
          </a:stretch>
        </p:blipFill>
        <p:spPr/>
      </p:pic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D" dirty="0"/>
              <a:t>About the project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/>
              <a:t>Online Library Management System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613BCF7-9C5A-4A73-813E-AFA03071E852}"/>
              </a:ext>
            </a:extLst>
          </p:cNvPr>
          <p:cNvSpPr txBox="1"/>
          <p:nvPr/>
        </p:nvSpPr>
        <p:spPr>
          <a:xfrm>
            <a:off x="5929806" y="2003501"/>
            <a:ext cx="5397585" cy="1334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Collection of Knowledge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10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Fastest Growing Industry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10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Removing the Limitations of Traditional Libraries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596524CB-0999-489B-AD56-6CFBE847BF78}"/>
              </a:ext>
            </a:extLst>
          </p:cNvPr>
          <p:cNvSpPr txBox="1"/>
          <p:nvPr/>
        </p:nvSpPr>
        <p:spPr>
          <a:xfrm>
            <a:off x="526534" y="4107675"/>
            <a:ext cx="541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  <a:ea typeface="Kozuka Gothic Pr6N EL" panose="020B0200000000000000" pitchFamily="34" charset="-128"/>
              </a:rPr>
              <a:t>01</a:t>
            </a:r>
            <a:endParaRPr lang="id-ID" sz="2400" dirty="0">
              <a:solidFill>
                <a:schemeClr val="accent1"/>
              </a:solidFill>
              <a:latin typeface="+mj-lt"/>
              <a:ea typeface="Kozuka Gothic Pr6N EL" panose="020B0200000000000000" pitchFamily="34" charset="-128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FB0DC830-AF57-4C99-9368-601F75464923}"/>
              </a:ext>
            </a:extLst>
          </p:cNvPr>
          <p:cNvSpPr txBox="1"/>
          <p:nvPr/>
        </p:nvSpPr>
        <p:spPr>
          <a:xfrm>
            <a:off x="1032059" y="4138452"/>
            <a:ext cx="2573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Problems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AE79A96F-3DCD-46E0-9504-0C6C556FE038}"/>
              </a:ext>
            </a:extLst>
          </p:cNvPr>
          <p:cNvSpPr txBox="1"/>
          <p:nvPr/>
        </p:nvSpPr>
        <p:spPr>
          <a:xfrm>
            <a:off x="526534" y="4538562"/>
            <a:ext cx="3380385" cy="1278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Manual work takes time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5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Not a job for one man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5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Improper Record of Book Information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B3384D44-1000-48F7-AA64-6A25E264F46F}"/>
              </a:ext>
            </a:extLst>
          </p:cNvPr>
          <p:cNvSpPr txBox="1"/>
          <p:nvPr/>
        </p:nvSpPr>
        <p:spPr>
          <a:xfrm>
            <a:off x="4192228" y="4107675"/>
            <a:ext cx="621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  <a:ea typeface="Kozuka Gothic Pr6N EL" panose="020B0200000000000000" pitchFamily="34" charset="-128"/>
              </a:rPr>
              <a:t>02</a:t>
            </a:r>
            <a:endParaRPr lang="id-ID" sz="2400" dirty="0">
              <a:solidFill>
                <a:schemeClr val="accent1"/>
              </a:solidFill>
              <a:latin typeface="+mj-lt"/>
              <a:ea typeface="Kozuka Gothic Pr6N EL" panose="020B0200000000000000" pitchFamily="34" charset="-128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4A1954C-4ABB-45D5-B6AB-00DC1C432C72}"/>
              </a:ext>
            </a:extLst>
          </p:cNvPr>
          <p:cNvSpPr txBox="1"/>
          <p:nvPr/>
        </p:nvSpPr>
        <p:spPr>
          <a:xfrm>
            <a:off x="4742883" y="4138452"/>
            <a:ext cx="2573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Objectives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D0C220DA-A064-4DDE-B2ED-7B5D403FA8AD}"/>
              </a:ext>
            </a:extLst>
          </p:cNvPr>
          <p:cNvSpPr txBox="1"/>
          <p:nvPr/>
        </p:nvSpPr>
        <p:spPr>
          <a:xfrm>
            <a:off x="4192228" y="4538563"/>
            <a:ext cx="3380385" cy="1278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Translating Traditional Library to Modern One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5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Computerized System to maintain the library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5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To make online book issue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50DCFA89-2852-4B2B-A9BA-788227019B67}"/>
              </a:ext>
            </a:extLst>
          </p:cNvPr>
          <p:cNvSpPr txBox="1"/>
          <p:nvPr/>
        </p:nvSpPr>
        <p:spPr>
          <a:xfrm>
            <a:off x="7843204" y="4107675"/>
            <a:ext cx="621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  <a:ea typeface="Kozuka Gothic Pr6N EL" panose="020B0200000000000000" pitchFamily="34" charset="-128"/>
              </a:rPr>
              <a:t>03</a:t>
            </a:r>
            <a:endParaRPr lang="id-ID" sz="2400" dirty="0">
              <a:solidFill>
                <a:schemeClr val="accent1"/>
              </a:solidFill>
              <a:latin typeface="+mj-lt"/>
              <a:ea typeface="Kozuka Gothic Pr6N EL" panose="020B0200000000000000" pitchFamily="34" charset="-128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6C1F7CD-C318-44AA-95BD-46648BE857B7}"/>
              </a:ext>
            </a:extLst>
          </p:cNvPr>
          <p:cNvSpPr txBox="1"/>
          <p:nvPr/>
        </p:nvSpPr>
        <p:spPr>
          <a:xfrm>
            <a:off x="8393859" y="4138452"/>
            <a:ext cx="2573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Scope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52615FB4-4CF3-49AB-9646-6DBF6D4CC5F7}"/>
              </a:ext>
            </a:extLst>
          </p:cNvPr>
          <p:cNvSpPr txBox="1"/>
          <p:nvPr/>
        </p:nvSpPr>
        <p:spPr>
          <a:xfrm>
            <a:off x="7843204" y="4538563"/>
            <a:ext cx="3380385" cy="1278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Library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5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User Log-In Page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5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Book Register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B3535A06-30E0-488D-AD9F-AB9D508EAA12}"/>
              </a:ext>
            </a:extLst>
          </p:cNvPr>
          <p:cNvSpPr txBox="1"/>
          <p:nvPr/>
        </p:nvSpPr>
        <p:spPr>
          <a:xfrm>
            <a:off x="5929806" y="1541836"/>
            <a:ext cx="455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</a:rPr>
              <a:t>This is Our Background</a:t>
            </a:r>
          </a:p>
        </p:txBody>
      </p:sp>
    </p:spTree>
    <p:extLst>
      <p:ext uri="{BB962C8B-B14F-4D97-AF65-F5344CB8AC3E}">
        <p14:creationId xmlns:p14="http://schemas.microsoft.com/office/powerpoint/2010/main" val="2055284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7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1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9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2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3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6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0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1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4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5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8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9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4" grpId="0"/>
          <p:bldP spid="106" grpId="0"/>
          <p:bldP spid="107" grpId="0"/>
          <p:bldP spid="108" grpId="0"/>
          <p:bldP spid="110" grpId="0"/>
          <p:bldP spid="111" grpId="0"/>
          <p:bldP spid="112" grpId="0"/>
          <p:bldP spid="114" grpId="0"/>
          <p:bldP spid="115" grpId="0"/>
          <p:bldP spid="116" grpId="0"/>
          <p:bldP spid="11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4" grpId="0"/>
          <p:bldP spid="106" grpId="0"/>
          <p:bldP spid="107" grpId="0"/>
          <p:bldP spid="108" grpId="0"/>
          <p:bldP spid="110" grpId="0"/>
          <p:bldP spid="111" grpId="0"/>
          <p:bldP spid="112" grpId="0"/>
          <p:bldP spid="114" grpId="0"/>
          <p:bldP spid="115" grpId="0"/>
          <p:bldP spid="116" grpId="0"/>
          <p:bldP spid="117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/>
              <a:t>Feasibility Study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057E84-F833-42B2-A3BB-0983D684D482}"/>
              </a:ext>
            </a:extLst>
          </p:cNvPr>
          <p:cNvSpPr txBox="1"/>
          <p:nvPr/>
        </p:nvSpPr>
        <p:spPr>
          <a:xfrm>
            <a:off x="619940" y="2296789"/>
            <a:ext cx="144302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8800" b="1" dirty="0">
                <a:solidFill>
                  <a:schemeClr val="accent1"/>
                </a:solidFill>
                <a:latin typeface="+mj-lt"/>
                <a:cs typeface="Poppins" panose="02000000000000000000" pitchFamily="2" charset="0"/>
              </a:rPr>
              <a:t>01</a:t>
            </a:r>
            <a:endParaRPr lang="id-ID" sz="8800" b="1" dirty="0">
              <a:solidFill>
                <a:schemeClr val="accent1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B52E24-A22E-414E-9568-F01B01ABD5E4}"/>
              </a:ext>
            </a:extLst>
          </p:cNvPr>
          <p:cNvSpPr txBox="1"/>
          <p:nvPr/>
        </p:nvSpPr>
        <p:spPr>
          <a:xfrm>
            <a:off x="618357" y="3574062"/>
            <a:ext cx="2492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600" dirty="0">
                <a:latin typeface="+mj-lt"/>
                <a:cs typeface="Poppins" panose="02000000000000000000" pitchFamily="2" charset="0"/>
              </a:rPr>
              <a:t>Economic Feasibility	</a:t>
            </a:r>
            <a:endParaRPr lang="id-ID" sz="1600" dirty="0">
              <a:latin typeface="+mj-lt"/>
              <a:cs typeface="Poppins" panose="020000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D6A7737-E4AE-40D6-B931-8AC107C01C51}"/>
              </a:ext>
            </a:extLst>
          </p:cNvPr>
          <p:cNvSpPr txBox="1"/>
          <p:nvPr/>
        </p:nvSpPr>
        <p:spPr>
          <a:xfrm>
            <a:off x="3454808" y="2296789"/>
            <a:ext cx="156485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8800" b="1" dirty="0">
                <a:solidFill>
                  <a:schemeClr val="accent2"/>
                </a:solidFill>
                <a:latin typeface="+mj-lt"/>
                <a:cs typeface="Poppins" panose="02000000000000000000" pitchFamily="2" charset="0"/>
              </a:rPr>
              <a:t>02</a:t>
            </a:r>
            <a:endParaRPr lang="id-ID" sz="8800" b="1" dirty="0">
              <a:solidFill>
                <a:schemeClr val="accent2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ACC97C-3D60-4605-B49D-76A7CBAB3036}"/>
              </a:ext>
            </a:extLst>
          </p:cNvPr>
          <p:cNvSpPr txBox="1"/>
          <p:nvPr/>
        </p:nvSpPr>
        <p:spPr>
          <a:xfrm>
            <a:off x="3453225" y="3574062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600" dirty="0">
                <a:latin typeface="+mj-lt"/>
                <a:cs typeface="Poppins" panose="02000000000000000000" pitchFamily="2" charset="0"/>
              </a:rPr>
              <a:t>Operational Feasibility</a:t>
            </a:r>
            <a:endParaRPr lang="id-ID" sz="1600" dirty="0">
              <a:latin typeface="+mj-lt"/>
              <a:cs typeface="Poppins" panose="02000000000000000000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B487647-187A-4C9C-A508-07FDA9DF432C}"/>
              </a:ext>
            </a:extLst>
          </p:cNvPr>
          <p:cNvSpPr/>
          <p:nvPr/>
        </p:nvSpPr>
        <p:spPr>
          <a:xfrm>
            <a:off x="3454808" y="4124186"/>
            <a:ext cx="2611318" cy="13348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To look whether it is operational or not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10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To check whether it is user-friendly</a:t>
            </a:r>
            <a:endParaRPr lang="id-ID" sz="110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BEDF38-F1A3-4863-A200-68E64460EA36}"/>
              </a:ext>
            </a:extLst>
          </p:cNvPr>
          <p:cNvSpPr txBox="1"/>
          <p:nvPr/>
        </p:nvSpPr>
        <p:spPr>
          <a:xfrm>
            <a:off x="6310020" y="2296789"/>
            <a:ext cx="160813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8800" b="1" dirty="0">
                <a:solidFill>
                  <a:schemeClr val="accent3"/>
                </a:solidFill>
                <a:latin typeface="+mj-lt"/>
                <a:cs typeface="Poppins" panose="02000000000000000000" pitchFamily="2" charset="0"/>
              </a:rPr>
              <a:t>03</a:t>
            </a:r>
            <a:endParaRPr lang="id-ID" sz="8800" b="1" dirty="0">
              <a:solidFill>
                <a:schemeClr val="accent3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8F35A1-E410-4385-BCD2-7DC435AD7588}"/>
              </a:ext>
            </a:extLst>
          </p:cNvPr>
          <p:cNvSpPr txBox="1"/>
          <p:nvPr/>
        </p:nvSpPr>
        <p:spPr>
          <a:xfrm>
            <a:off x="6308437" y="3574062"/>
            <a:ext cx="22349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600" dirty="0">
                <a:latin typeface="+mj-lt"/>
                <a:cs typeface="Poppins" panose="02000000000000000000" pitchFamily="2" charset="0"/>
              </a:rPr>
              <a:t>Technical Feasibility</a:t>
            </a:r>
            <a:endParaRPr lang="id-ID" sz="1600" dirty="0">
              <a:latin typeface="+mj-lt"/>
              <a:cs typeface="Poppins" panose="02000000000000000000" pitchFamily="2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F1C9C8B-F58C-4697-AA9E-A86F9A899835}"/>
              </a:ext>
            </a:extLst>
          </p:cNvPr>
          <p:cNvSpPr/>
          <p:nvPr/>
        </p:nvSpPr>
        <p:spPr>
          <a:xfrm>
            <a:off x="6310020" y="4124186"/>
            <a:ext cx="2611318" cy="3191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Whether it is cross-platform or not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2F8A86-2FE9-4556-83BD-60465507457E}"/>
              </a:ext>
            </a:extLst>
          </p:cNvPr>
          <p:cNvSpPr txBox="1"/>
          <p:nvPr/>
        </p:nvSpPr>
        <p:spPr>
          <a:xfrm>
            <a:off x="9137770" y="2296789"/>
            <a:ext cx="169309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8800" b="1" dirty="0">
                <a:solidFill>
                  <a:schemeClr val="accent4"/>
                </a:solidFill>
                <a:latin typeface="+mj-lt"/>
                <a:cs typeface="Poppins" panose="02000000000000000000" pitchFamily="2" charset="0"/>
              </a:rPr>
              <a:t>04</a:t>
            </a:r>
            <a:endParaRPr lang="id-ID" sz="8800" b="1" dirty="0">
              <a:solidFill>
                <a:schemeClr val="accent4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CAD410-FCB5-4B72-A979-2C72D5FACAC7}"/>
              </a:ext>
            </a:extLst>
          </p:cNvPr>
          <p:cNvSpPr txBox="1"/>
          <p:nvPr/>
        </p:nvSpPr>
        <p:spPr>
          <a:xfrm>
            <a:off x="9136187" y="3574062"/>
            <a:ext cx="2058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600" dirty="0">
                <a:latin typeface="+mj-lt"/>
                <a:cs typeface="Poppins" panose="02000000000000000000" pitchFamily="2" charset="0"/>
              </a:rPr>
              <a:t>Cultural Feasibility</a:t>
            </a:r>
            <a:endParaRPr lang="id-ID" sz="1600" dirty="0">
              <a:latin typeface="+mj-lt"/>
              <a:cs typeface="Poppins" panose="02000000000000000000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4FBAE11-365C-4767-A97A-17267C194509}"/>
              </a:ext>
            </a:extLst>
          </p:cNvPr>
          <p:cNvSpPr/>
          <p:nvPr/>
        </p:nvSpPr>
        <p:spPr>
          <a:xfrm>
            <a:off x="9136187" y="4124186"/>
            <a:ext cx="2611318" cy="573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To look at the correlation between End-user and the system</a:t>
            </a:r>
            <a:endParaRPr lang="id-ID" sz="110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24A1B8F-8771-39CC-797E-3CBC815011B1}"/>
              </a:ext>
            </a:extLst>
          </p:cNvPr>
          <p:cNvSpPr/>
          <p:nvPr/>
        </p:nvSpPr>
        <p:spPr>
          <a:xfrm>
            <a:off x="559193" y="4124186"/>
            <a:ext cx="2611318" cy="573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To check how much cost is incurred</a:t>
            </a:r>
            <a:endParaRPr lang="id-ID" sz="110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488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grpId="0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  <p:bldP spid="20" grpId="0"/>
          <p:bldP spid="21" grpId="0"/>
          <p:bldP spid="22" grpId="0"/>
          <p:bldP spid="23" grpId="0"/>
          <p:bldP spid="30" grpId="0"/>
          <p:bldP spid="31" grpId="0"/>
          <p:bldP spid="32" grpId="0"/>
          <p:bldP spid="33" grpId="0"/>
          <p:bldP spid="34" grpId="0"/>
          <p:bldP spid="2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  <p:bldP spid="20" grpId="0"/>
          <p:bldP spid="21" grpId="0"/>
          <p:bldP spid="22" grpId="0"/>
          <p:bldP spid="23" grpId="0"/>
          <p:bldP spid="30" grpId="0"/>
          <p:bldP spid="31" grpId="0"/>
          <p:bldP spid="32" grpId="0"/>
          <p:bldP spid="33" grpId="0"/>
          <p:bldP spid="34" grpId="0"/>
          <p:bldP spid="24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D6A7737-E4AE-40D6-B931-8AC107C01C51}"/>
              </a:ext>
            </a:extLst>
          </p:cNvPr>
          <p:cNvSpPr txBox="1"/>
          <p:nvPr/>
        </p:nvSpPr>
        <p:spPr>
          <a:xfrm>
            <a:off x="3454808" y="2296789"/>
            <a:ext cx="16546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8800" b="1" dirty="0">
                <a:solidFill>
                  <a:schemeClr val="accent2"/>
                </a:solidFill>
                <a:latin typeface="+mj-lt"/>
                <a:cs typeface="Poppins" panose="02000000000000000000" pitchFamily="2" charset="0"/>
              </a:rPr>
              <a:t>05</a:t>
            </a:r>
            <a:endParaRPr lang="id-ID" sz="8800" b="1" dirty="0">
              <a:solidFill>
                <a:schemeClr val="accent2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ACC97C-3D60-4605-B49D-76A7CBAB3036}"/>
              </a:ext>
            </a:extLst>
          </p:cNvPr>
          <p:cNvSpPr txBox="1"/>
          <p:nvPr/>
        </p:nvSpPr>
        <p:spPr>
          <a:xfrm>
            <a:off x="3453225" y="3574062"/>
            <a:ext cx="17892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600" dirty="0">
                <a:latin typeface="+mj-lt"/>
                <a:cs typeface="Poppins" panose="02000000000000000000" pitchFamily="2" charset="0"/>
              </a:rPr>
              <a:t>Legal Feasibility</a:t>
            </a:r>
            <a:endParaRPr lang="id-ID" sz="1600" dirty="0">
              <a:latin typeface="+mj-lt"/>
              <a:cs typeface="Poppins" panose="02000000000000000000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B487647-187A-4C9C-A508-07FDA9DF432C}"/>
              </a:ext>
            </a:extLst>
          </p:cNvPr>
          <p:cNvSpPr/>
          <p:nvPr/>
        </p:nvSpPr>
        <p:spPr>
          <a:xfrm>
            <a:off x="3454808" y="3983393"/>
            <a:ext cx="2611318" cy="3191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Does it has licensing issues?</a:t>
            </a:r>
            <a:endParaRPr lang="id-ID" sz="110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BEDF38-F1A3-4863-A200-68E64460EA36}"/>
              </a:ext>
            </a:extLst>
          </p:cNvPr>
          <p:cNvSpPr txBox="1"/>
          <p:nvPr/>
        </p:nvSpPr>
        <p:spPr>
          <a:xfrm>
            <a:off x="6310020" y="2296789"/>
            <a:ext cx="163859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8800" b="1" dirty="0">
                <a:solidFill>
                  <a:schemeClr val="accent3"/>
                </a:solidFill>
                <a:latin typeface="+mj-lt"/>
                <a:cs typeface="Poppins" panose="02000000000000000000" pitchFamily="2" charset="0"/>
              </a:rPr>
              <a:t>06</a:t>
            </a:r>
            <a:endParaRPr lang="id-ID" sz="8800" b="1" dirty="0">
              <a:solidFill>
                <a:schemeClr val="accent3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8F35A1-E410-4385-BCD2-7DC435AD7588}"/>
              </a:ext>
            </a:extLst>
          </p:cNvPr>
          <p:cNvSpPr txBox="1"/>
          <p:nvPr/>
        </p:nvSpPr>
        <p:spPr>
          <a:xfrm>
            <a:off x="6308437" y="3574062"/>
            <a:ext cx="21964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600" dirty="0">
                <a:latin typeface="+mj-lt"/>
                <a:cs typeface="Poppins" panose="02000000000000000000" pitchFamily="2" charset="0"/>
              </a:rPr>
              <a:t>Schedule Feasibility</a:t>
            </a:r>
            <a:endParaRPr lang="id-ID" sz="1600" dirty="0">
              <a:latin typeface="+mj-lt"/>
              <a:cs typeface="Poppins" panose="02000000000000000000" pitchFamily="2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F1C9C8B-F58C-4697-AA9E-A86F9A899835}"/>
              </a:ext>
            </a:extLst>
          </p:cNvPr>
          <p:cNvSpPr/>
          <p:nvPr/>
        </p:nvSpPr>
        <p:spPr>
          <a:xfrm>
            <a:off x="6310020" y="3983393"/>
            <a:ext cx="2611318" cy="3191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Shown through GANTT Chart</a:t>
            </a:r>
            <a:endParaRPr lang="id-ID" sz="110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468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/>
          <p:bldP spid="21" grpId="0"/>
          <p:bldP spid="22" grpId="0"/>
          <p:bldP spid="23" grpId="0"/>
          <p:bldP spid="30" grpId="0"/>
          <p:bldP spid="3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  <p:bldP spid="19" grpId="0"/>
          <p:bldP spid="20" grpId="0"/>
          <p:bldP spid="21" grpId="0"/>
          <p:bldP spid="22" grpId="0"/>
          <p:bldP spid="23" grpId="0"/>
          <p:bldP spid="30" grpId="0"/>
          <p:bldP spid="31" grpId="0"/>
          <p:bldP spid="32" grpId="0"/>
          <p:bldP spid="33" grpId="0"/>
          <p:bldP spid="34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8E0AA-2EB1-25ED-8270-DEFD25DDB7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GANTT AND PERL CHART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184334-1DD2-02BE-8BD2-7AA491317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01723" y="1032846"/>
            <a:ext cx="8788554" cy="568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32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F678DC-6511-F7BB-52C1-5F36D05F2B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Agile Methodology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EFEB15-A79E-C534-D4BD-0E1D803E3C3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73" y="1203510"/>
            <a:ext cx="9550533" cy="54706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938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114BF7-16DC-5EED-B99D-9E7931C444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273" y="435200"/>
            <a:ext cx="11363111" cy="588220"/>
          </a:xfrm>
        </p:spPr>
        <p:txBody>
          <a:bodyPr/>
          <a:lstStyle/>
          <a:p>
            <a:r>
              <a:rPr lang="en-US" dirty="0"/>
              <a:t>Phases of Agile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4AC35D-0376-5E1A-0B1B-B24B488D75D8}"/>
              </a:ext>
            </a:extLst>
          </p:cNvPr>
          <p:cNvSpPr txBox="1"/>
          <p:nvPr/>
        </p:nvSpPr>
        <p:spPr>
          <a:xfrm>
            <a:off x="4480750" y="1613219"/>
            <a:ext cx="3230500" cy="3337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Requirements gathering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Design the requirements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Construction/Iteration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Testing/Quality assurance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Deployment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Feedback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8500640-713D-AC2D-318E-45B66C45B947}"/>
              </a:ext>
            </a:extLst>
          </p:cNvPr>
          <p:cNvSpPr txBox="1">
            <a:spLocks/>
          </p:cNvSpPr>
          <p:nvPr/>
        </p:nvSpPr>
        <p:spPr>
          <a:xfrm>
            <a:off x="414444" y="554047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Advantages and Disadvantages of Agile Model</a:t>
            </a:r>
          </a:p>
        </p:txBody>
      </p:sp>
    </p:spTree>
    <p:extLst>
      <p:ext uri="{BB962C8B-B14F-4D97-AF65-F5344CB8AC3E}">
        <p14:creationId xmlns:p14="http://schemas.microsoft.com/office/powerpoint/2010/main" val="170261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BF0EF-06CF-3E6E-7B59-F28D7007D8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DFD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2ED03-A73B-DC36-1E26-A069C9229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6126" y="1258208"/>
            <a:ext cx="6819748" cy="43415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270411-56DC-D2D6-CE92-4DC820653E5D}"/>
              </a:ext>
            </a:extLst>
          </p:cNvPr>
          <p:cNvSpPr txBox="1"/>
          <p:nvPr/>
        </p:nvSpPr>
        <p:spPr>
          <a:xfrm>
            <a:off x="3887318" y="5957740"/>
            <a:ext cx="4417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Level 0 DFD Diagram (Context Diagram)</a:t>
            </a:r>
          </a:p>
        </p:txBody>
      </p:sp>
    </p:spTree>
    <p:extLst>
      <p:ext uri="{BB962C8B-B14F-4D97-AF65-F5344CB8AC3E}">
        <p14:creationId xmlns:p14="http://schemas.microsoft.com/office/powerpoint/2010/main" val="99900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28 dark">
      <a:dk1>
        <a:srgbClr val="F9F9F9"/>
      </a:dk1>
      <a:lt1>
        <a:srgbClr val="1A242E"/>
      </a:lt1>
      <a:dk2>
        <a:srgbClr val="E7E6E6"/>
      </a:dk2>
      <a:lt2>
        <a:srgbClr val="2C3E50"/>
      </a:lt2>
      <a:accent1>
        <a:srgbClr val="08DAC6"/>
      </a:accent1>
      <a:accent2>
        <a:srgbClr val="05B9F6"/>
      </a:accent2>
      <a:accent3>
        <a:srgbClr val="7E4CC7"/>
      </a:accent3>
      <a:accent4>
        <a:srgbClr val="EF2A79"/>
      </a:accent4>
      <a:accent5>
        <a:srgbClr val="F75847"/>
      </a:accent5>
      <a:accent6>
        <a:srgbClr val="4B5554"/>
      </a:accent6>
      <a:hlink>
        <a:srgbClr val="0563C1"/>
      </a:hlink>
      <a:folHlink>
        <a:srgbClr val="954F72"/>
      </a:folHlink>
    </a:clrScheme>
    <a:fontScheme name="Custom 9">
      <a:majorFont>
        <a:latin typeface="Poppins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28 dark">
      <a:dk1>
        <a:srgbClr val="F9F9F9"/>
      </a:dk1>
      <a:lt1>
        <a:srgbClr val="1A242E"/>
      </a:lt1>
      <a:dk2>
        <a:srgbClr val="E7E6E6"/>
      </a:dk2>
      <a:lt2>
        <a:srgbClr val="2C3E50"/>
      </a:lt2>
      <a:accent1>
        <a:srgbClr val="08DAC6"/>
      </a:accent1>
      <a:accent2>
        <a:srgbClr val="05B9F6"/>
      </a:accent2>
      <a:accent3>
        <a:srgbClr val="7E4CC7"/>
      </a:accent3>
      <a:accent4>
        <a:srgbClr val="EF2A79"/>
      </a:accent4>
      <a:accent5>
        <a:srgbClr val="F75847"/>
      </a:accent5>
      <a:accent6>
        <a:srgbClr val="4B5554"/>
      </a:accent6>
      <a:hlink>
        <a:srgbClr val="0563C1"/>
      </a:hlink>
      <a:folHlink>
        <a:srgbClr val="954F72"/>
      </a:folHlink>
    </a:clrScheme>
    <a:fontScheme name="Custom 9">
      <a:majorFont>
        <a:latin typeface="Poppi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11979</TotalTime>
  <Words>279</Words>
  <Application>Microsoft Office PowerPoint</Application>
  <PresentationFormat>Widescreen</PresentationFormat>
  <Paragraphs>90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Open Sans</vt:lpstr>
      <vt:lpstr>Poppins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Dz</dc:creator>
  <cp:lastModifiedBy>Ashbel</cp:lastModifiedBy>
  <cp:revision>105</cp:revision>
  <dcterms:created xsi:type="dcterms:W3CDTF">2016-11-04T05:31:34Z</dcterms:created>
  <dcterms:modified xsi:type="dcterms:W3CDTF">2022-07-31T17:55:10Z</dcterms:modified>
</cp:coreProperties>
</file>